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360" r:id="rId3"/>
    <p:sldId id="490" r:id="rId4"/>
    <p:sldId id="500" r:id="rId5"/>
    <p:sldId id="501" r:id="rId6"/>
    <p:sldId id="514" r:id="rId7"/>
    <p:sldId id="515" r:id="rId8"/>
    <p:sldId id="494" r:id="rId9"/>
    <p:sldId id="508" r:id="rId10"/>
    <p:sldId id="498" r:id="rId11"/>
    <p:sldId id="517" r:id="rId12"/>
    <p:sldId id="516" r:id="rId13"/>
    <p:sldId id="520" r:id="rId14"/>
    <p:sldId id="521" r:id="rId15"/>
    <p:sldId id="522" r:id="rId16"/>
    <p:sldId id="512" r:id="rId17"/>
    <p:sldId id="503" r:id="rId18"/>
    <p:sldId id="519" r:id="rId19"/>
    <p:sldId id="504" r:id="rId20"/>
    <p:sldId id="509" r:id="rId21"/>
    <p:sldId id="511" r:id="rId22"/>
    <p:sldId id="496" r:id="rId23"/>
    <p:sldId id="345" r:id="rId2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202"/>
    <a:srgbClr val="000000"/>
    <a:srgbClr val="FFFFFF"/>
    <a:srgbClr val="FF0000"/>
    <a:srgbClr val="339933"/>
    <a:srgbClr val="0000FF"/>
    <a:srgbClr val="1EE04C"/>
    <a:srgbClr val="08F630"/>
    <a:srgbClr val="F8F8F8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3488" autoAdjust="0"/>
  </p:normalViewPr>
  <p:slideViewPr>
    <p:cSldViewPr snapToGrid="0">
      <p:cViewPr varScale="1">
        <p:scale>
          <a:sx n="91" d="100"/>
          <a:sy n="91" d="100"/>
        </p:scale>
        <p:origin x="173" y="72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06/09/2022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9/6/2022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9/6/2022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9/6/2022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9/6/2022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5429D12-6C28-F4A5-C675-AF489A1DA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234" y="2707896"/>
            <a:ext cx="4000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6730767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85A44F-FBC0-56AD-9D61-571F3112E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97" y="2365623"/>
            <a:ext cx="3878044" cy="368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AA63C12-0984-5C76-78FF-E6D1600D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35" y="2224168"/>
            <a:ext cx="37706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F82A1B-553E-9EB5-04C6-41193FABC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35" y="4133712"/>
            <a:ext cx="37706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389933A-1565-B2B3-698C-AEE506CD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291" y="424168"/>
            <a:ext cx="37706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B88B108-36C7-4EA1-0C88-5E6BE0125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250" y="2278940"/>
            <a:ext cx="380172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E7180CA-8539-8F4D-D3E9-C2A4386C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47" y="4133712"/>
            <a:ext cx="37706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303443"/>
              </p:ext>
            </p:extLst>
          </p:nvPr>
        </p:nvGraphicFramePr>
        <p:xfrm>
          <a:off x="698048" y="1273380"/>
          <a:ext cx="5468626" cy="3070018"/>
        </p:xfrm>
        <a:graphic>
          <a:graphicData uri="http://schemas.openxmlformats.org/drawingml/2006/table">
            <a:tbl>
              <a:tblPr firstRow="1" bandRow="1"/>
              <a:tblGrid>
                <a:gridCol w="1021978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50000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52692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5CEB8A70-CB4B-0B60-89F3-8B55F866B41E}"/>
              </a:ext>
            </a:extLst>
          </p:cNvPr>
          <p:cNvSpPr txBox="1"/>
          <p:nvPr/>
        </p:nvSpPr>
        <p:spPr>
          <a:xfrm>
            <a:off x="609600" y="4442842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 stored at EOS ml-for-alarm-system/private/</a:t>
            </a:r>
            <a:r>
              <a:rPr lang="en-US" sz="1100" b="0" i="0" u="none" strike="noStrike" noProof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RB_signals</a:t>
            </a:r>
            <a:endParaRPr lang="de-AT" sz="1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AC40BC-E2BC-D6CD-152C-DA0C1F24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49" y="4704452"/>
            <a:ext cx="5468628" cy="131137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22271" y="4534839"/>
            <a:ext cx="4761551" cy="145541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C9472C-3FEA-8F0C-4ECA-B5B463A65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/>
              <a:t>For further processing, data must be:</a:t>
            </a:r>
          </a:p>
          <a:p>
            <a:r>
              <a:rPr lang="en-US" sz="1800" dirty="0"/>
              <a:t>Contain the same phenomenon: Drop signals of quenched magnets</a:t>
            </a:r>
          </a:p>
          <a:p>
            <a:r>
              <a:rPr lang="en-US" sz="1800" dirty="0"/>
              <a:t>Filtered: Drop signals with wrong data</a:t>
            </a:r>
          </a:p>
          <a:p>
            <a:r>
              <a:rPr lang="en-US" sz="1800" dirty="0"/>
              <a:t>Aligned: Energy extraction must start at the correct time</a:t>
            </a:r>
          </a:p>
          <a:p>
            <a:r>
              <a:rPr lang="en-US" sz="1800" dirty="0"/>
              <a:t>Merged: Fit simulations to real data</a:t>
            </a:r>
          </a:p>
          <a:p>
            <a:r>
              <a:rPr lang="en-US" sz="1800" dirty="0"/>
              <a:t>Cropped: All events must have same length/index</a:t>
            </a:r>
          </a:p>
          <a:p>
            <a:endParaRPr lang="en-US" sz="1800" dirty="0"/>
          </a:p>
          <a:p>
            <a:endParaRPr lang="de-AT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Datasets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59629C-F923-7491-761C-2C69F071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0" y="2086719"/>
            <a:ext cx="5069384" cy="15608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788E4F9-53A8-1AFD-EA7D-1E23FDD4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78" y="3783414"/>
            <a:ext cx="5615841" cy="27874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46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Examples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7A9C6F-B155-FB01-8967-BA5D27EA72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69" y="1718326"/>
            <a:ext cx="5400000" cy="360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8322701-E38D-00E4-E0DA-92E8B4E3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718326"/>
            <a:ext cx="5400000" cy="3600000"/>
          </a:xfrm>
          <a:prstGeom prst="rect">
            <a:avLst/>
          </a:prstGeom>
        </p:spPr>
      </p:pic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722A8B23-0894-A991-8F69-32BF60B43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94044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Example: U_diode_PM + U_diode_NXCALS				 U_diode_PM plateau</a:t>
            </a:r>
          </a:p>
          <a:p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4675E8-7504-0235-A81D-E0B6D1E2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43" y="4147432"/>
            <a:ext cx="2855526" cy="189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</Words>
  <Application>Microsoft Office PowerPoint</Application>
  <PresentationFormat>Breitbild</PresentationFormat>
  <Paragraphs>278</Paragraphs>
  <Slides>23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Existing Database Overview</vt:lpstr>
      <vt:lpstr>Creating Datasets</vt:lpstr>
      <vt:lpstr>Dataset Examples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1319</cp:revision>
  <cp:lastPrinted>2020-05-13T09:15:16Z</cp:lastPrinted>
  <dcterms:created xsi:type="dcterms:W3CDTF">2019-07-26T06:24:56Z</dcterms:created>
  <dcterms:modified xsi:type="dcterms:W3CDTF">2022-09-06T07:58:50Z</dcterms:modified>
</cp:coreProperties>
</file>